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8AC50-D64F-6D19-079D-F09FAF280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DBC33-C6DA-2C84-59BB-293EB1EA0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5E6AB-C180-69A3-B8BF-ED1399616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81651-C3E5-338D-0DCC-205A1045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7FEFF-CCA7-9E8B-4A72-6864929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E9167-F1E5-D193-F86C-9687A24E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7F9D1-F86D-0145-7F18-FD719F2F5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498D7-E4A4-A829-DD25-CA459B621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1DE74-39D3-B659-90DB-3EE350388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DEA8A-6DF0-02E0-311E-D905FFA3F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91DAFE-CFFB-758F-D72E-5F104CC3A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B9EE0-DD2F-0CD7-7EF6-D9D8ADDF9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B9E41-3335-7703-6571-97C158E3F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403C2-1BF0-B280-3100-9B571E747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98825-5CEA-372C-0637-7BAA3B19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6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B1A57-E518-E7D1-257E-7555595A3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0C6FB-543D-3FE6-1EB6-9A5FC7BC7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43507-DF5C-67BD-A9D4-4CF1B4A7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786CF-BC53-4D6E-2DF8-A7D86317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79E83-349A-FBC7-F689-84B18E0C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2B65-4764-8B9E-82F0-605EB6661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13A10-123E-F148-A8D5-46B9C88E1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5993B-FACE-6216-691D-37B7B1255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FF0F0-6C4E-FD47-4656-D2AF4654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287F7-E4A7-8A43-E0AB-744209F7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5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1E83D-CF0D-0264-2517-EC98EF881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B17C5-DFE0-3BB4-D368-57C8019466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ECBEF-EBF8-D959-5E3E-4A0785F90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C57E6-F9D2-4C60-0EC3-AE87C490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9E8E1-CDAE-0B6B-778F-C92C2805D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B3255-E596-AEC1-B480-934FFC3A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5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46CF-F6D9-747A-ED3E-9C87D2D6B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0BDFA-63EC-AF12-3375-91788B6D2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847E5-2DC0-83B7-C092-0F53893D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087896-0313-31A0-03D2-07A9DF372C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4790EA-311B-3439-3F4F-6498C8D2E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3A8CC2-5B2A-C147-9A2A-00318F3B0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7BB07-F30F-F49D-6D5A-F0BD04797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914E3-4CE0-90B3-864F-94582695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8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00085-AA8D-A284-4B41-93C17926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E5EDD6-ABF2-75E9-0F3D-6C0D45AC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B2D3E9-925D-3F5A-BEA5-8AC320946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3BB16-1D4C-E52D-2AD4-EB657484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7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69EDE2-AFEC-DF82-08BC-67054D86E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A7E9D2-27A0-6F9F-F50E-22DE444B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494C4-D49A-6EB8-670A-3D1BE190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9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2AAE-849C-30BF-C394-56E396AC3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983B2-A4B6-4F7B-96CD-FE54E5DD8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23B81-8E58-8EE0-342D-6AD9C88CE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32D74-2BA6-B194-3202-0330EC8A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90ED0-27C8-FE7A-F1E8-AD995B3C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6CE737-F5B7-2663-CBE9-A4BF4F098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1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B0825-6488-5760-0684-5B4814EE3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A9F4E2-475C-1926-3FB6-D12445F83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1D49D-9453-8A80-E4FB-A04D83582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1E39B-6DFD-205F-681C-6875EAB2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9C857-6B04-A682-612F-D68A7D1D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C08C-F1D0-61E1-3072-FDD4D82E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5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A85BA7-D310-2F69-B63F-CFD2CA956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AE9CA-4FF9-A5B9-7A4D-E6503A968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3AF41-1D80-BAF0-5678-DFA1355F7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E4572-E681-42A2-9716-38DA8167FDE6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6335F-4781-2B17-74CA-FEF3B05DE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67D54-0D2D-F2C9-2021-DE5EC3A20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76CE2B-B08D-41A6-B09D-4F573A76F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3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277AF1-518C-DD08-682C-8336FF50F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830" y="30664"/>
            <a:ext cx="7529885" cy="67657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960A86-7809-5149-58C0-EE4D39284BCB}"/>
              </a:ext>
            </a:extLst>
          </p:cNvPr>
          <p:cNvSpPr txBox="1"/>
          <p:nvPr/>
        </p:nvSpPr>
        <p:spPr>
          <a:xfrm>
            <a:off x="3052780" y="86179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8FEC50-7B41-D5FC-075E-ED6EE2157730}"/>
              </a:ext>
            </a:extLst>
          </p:cNvPr>
          <p:cNvSpPr txBox="1"/>
          <p:nvPr/>
        </p:nvSpPr>
        <p:spPr>
          <a:xfrm>
            <a:off x="3863813" y="86179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8CC12-67F8-F511-3A66-DD470AE4ECDC}"/>
              </a:ext>
            </a:extLst>
          </p:cNvPr>
          <p:cNvSpPr txBox="1"/>
          <p:nvPr/>
        </p:nvSpPr>
        <p:spPr>
          <a:xfrm>
            <a:off x="5279145" y="86179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48F424-5899-A1DF-26FF-4B10DDA106AD}"/>
              </a:ext>
            </a:extLst>
          </p:cNvPr>
          <p:cNvSpPr txBox="1"/>
          <p:nvPr/>
        </p:nvSpPr>
        <p:spPr>
          <a:xfrm>
            <a:off x="5979380" y="86179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D4D216-E1AB-C783-5281-84343A602565}"/>
              </a:ext>
            </a:extLst>
          </p:cNvPr>
          <p:cNvSpPr txBox="1"/>
          <p:nvPr/>
        </p:nvSpPr>
        <p:spPr>
          <a:xfrm>
            <a:off x="8873655" y="861797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25CB25-7873-D048-B27A-CA1CAD2CB446}"/>
              </a:ext>
            </a:extLst>
          </p:cNvPr>
          <p:cNvSpPr txBox="1"/>
          <p:nvPr/>
        </p:nvSpPr>
        <p:spPr>
          <a:xfrm>
            <a:off x="2981738" y="2644079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D91FFF-C64A-2F09-9941-56A09C8B2FA6}"/>
              </a:ext>
            </a:extLst>
          </p:cNvPr>
          <p:cNvSpPr txBox="1"/>
          <p:nvPr/>
        </p:nvSpPr>
        <p:spPr>
          <a:xfrm>
            <a:off x="5354678" y="2644077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DC3C78-7702-6ADB-BF18-A87A127BC42C}"/>
              </a:ext>
            </a:extLst>
          </p:cNvPr>
          <p:cNvSpPr txBox="1"/>
          <p:nvPr/>
        </p:nvSpPr>
        <p:spPr>
          <a:xfrm>
            <a:off x="6869925" y="2659559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B32E5D-AA5D-9E04-972A-5A837E24EFA3}"/>
              </a:ext>
            </a:extLst>
          </p:cNvPr>
          <p:cNvSpPr txBox="1"/>
          <p:nvPr/>
        </p:nvSpPr>
        <p:spPr>
          <a:xfrm>
            <a:off x="7720714" y="2644079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E102E1-6D95-644E-E139-F9C09ED916DE}"/>
              </a:ext>
            </a:extLst>
          </p:cNvPr>
          <p:cNvSpPr txBox="1"/>
          <p:nvPr/>
        </p:nvSpPr>
        <p:spPr>
          <a:xfrm>
            <a:off x="8450913" y="264407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6BC299-A51F-2061-C3BB-2B3FE292E527}"/>
              </a:ext>
            </a:extLst>
          </p:cNvPr>
          <p:cNvSpPr txBox="1"/>
          <p:nvPr/>
        </p:nvSpPr>
        <p:spPr>
          <a:xfrm>
            <a:off x="3727834" y="447287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1284E6-1C2E-0EE0-40A8-D3768D85DD25}"/>
              </a:ext>
            </a:extLst>
          </p:cNvPr>
          <p:cNvSpPr txBox="1"/>
          <p:nvPr/>
        </p:nvSpPr>
        <p:spPr>
          <a:xfrm>
            <a:off x="4380648" y="447287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603D3C-4C27-2E19-C4FF-4255D670E21E}"/>
              </a:ext>
            </a:extLst>
          </p:cNvPr>
          <p:cNvSpPr txBox="1"/>
          <p:nvPr/>
        </p:nvSpPr>
        <p:spPr>
          <a:xfrm>
            <a:off x="5159873" y="4472878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2FAA13-0FC9-EBB3-6010-2B83E5BDC49A}"/>
              </a:ext>
            </a:extLst>
          </p:cNvPr>
          <p:cNvSpPr txBox="1"/>
          <p:nvPr/>
        </p:nvSpPr>
        <p:spPr>
          <a:xfrm>
            <a:off x="6769209" y="4560343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3AADEE-683A-6943-6FBA-B5C00F199A28}"/>
              </a:ext>
            </a:extLst>
          </p:cNvPr>
          <p:cNvSpPr txBox="1"/>
          <p:nvPr/>
        </p:nvSpPr>
        <p:spPr>
          <a:xfrm>
            <a:off x="8441630" y="4472877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75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D8530DFB-C656-9B9B-3B32-44F4F6B1F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9666" y="49237"/>
            <a:ext cx="5852667" cy="675952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3DC3C78-7702-6ADB-BF18-A87A127BC42C}"/>
              </a:ext>
            </a:extLst>
          </p:cNvPr>
          <p:cNvSpPr txBox="1"/>
          <p:nvPr/>
        </p:nvSpPr>
        <p:spPr>
          <a:xfrm>
            <a:off x="6095999" y="2126821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6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6612118-CC96-A07A-4076-41BAFEB019A2}"/>
              </a:ext>
            </a:extLst>
          </p:cNvPr>
          <p:cNvGrpSpPr/>
          <p:nvPr/>
        </p:nvGrpSpPr>
        <p:grpSpPr>
          <a:xfrm>
            <a:off x="3346978" y="-12847"/>
            <a:ext cx="963180" cy="769442"/>
            <a:chOff x="3346978" y="-12847"/>
            <a:chExt cx="963180" cy="7694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960A86-7809-5149-58C0-EE4D39284BCB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3003959-D238-64D1-D0E5-B74432A82A93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CBADA68-C7FA-E0A3-5167-34A9CB2CDEB2}"/>
              </a:ext>
            </a:extLst>
          </p:cNvPr>
          <p:cNvGrpSpPr/>
          <p:nvPr/>
        </p:nvGrpSpPr>
        <p:grpSpPr>
          <a:xfrm>
            <a:off x="4649915" y="0"/>
            <a:ext cx="963180" cy="769442"/>
            <a:chOff x="3346978" y="-12847"/>
            <a:chExt cx="963180" cy="7694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57881DA-2988-14F8-F2F3-3F05A96F4977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B81FE32-55DA-A1F7-C809-07A85879E483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8FF6F07-A7A5-1493-388B-98128A12EDC0}"/>
              </a:ext>
            </a:extLst>
          </p:cNvPr>
          <p:cNvGrpSpPr/>
          <p:nvPr/>
        </p:nvGrpSpPr>
        <p:grpSpPr>
          <a:xfrm>
            <a:off x="6740846" y="0"/>
            <a:ext cx="963180" cy="769442"/>
            <a:chOff x="3346978" y="-12847"/>
            <a:chExt cx="963180" cy="76944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4C5DD50-16F3-445C-8B0A-92157B8E6CD8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2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AB863CC-4DEC-F683-7B15-6CAED5C05301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950CB5A-8A9B-C5BC-9F42-2B15E9F29424}"/>
              </a:ext>
            </a:extLst>
          </p:cNvPr>
          <p:cNvGrpSpPr/>
          <p:nvPr/>
        </p:nvGrpSpPr>
        <p:grpSpPr>
          <a:xfrm>
            <a:off x="7690221" y="-12848"/>
            <a:ext cx="963180" cy="769442"/>
            <a:chOff x="3346978" y="-12847"/>
            <a:chExt cx="963180" cy="769442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2F22E0E-D7FC-AF6D-34C1-B36446BE9022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487698C-FDD2-660A-66CA-68B8A5C56C76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7091E2D-D34C-3C73-7D26-FC75F4E6E64C}"/>
              </a:ext>
            </a:extLst>
          </p:cNvPr>
          <p:cNvGrpSpPr/>
          <p:nvPr/>
        </p:nvGrpSpPr>
        <p:grpSpPr>
          <a:xfrm>
            <a:off x="6727041" y="1044677"/>
            <a:ext cx="963180" cy="769442"/>
            <a:chOff x="3346978" y="-12847"/>
            <a:chExt cx="963180" cy="769442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5E731E0-6854-4B55-0E7D-F8D8BA934ED4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DD2980F-D388-8C1F-E3C8-FD179007D3AF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3EB9E10-4A19-DE0F-FBAF-33FFD6F8AB0F}"/>
              </a:ext>
            </a:extLst>
          </p:cNvPr>
          <p:cNvSpPr txBox="1"/>
          <p:nvPr/>
        </p:nvSpPr>
        <p:spPr>
          <a:xfrm>
            <a:off x="3534905" y="930894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1C7C0C-BF34-2079-19B2-60DD66F211E2}"/>
              </a:ext>
            </a:extLst>
          </p:cNvPr>
          <p:cNvSpPr txBox="1"/>
          <p:nvPr/>
        </p:nvSpPr>
        <p:spPr>
          <a:xfrm>
            <a:off x="4630587" y="976766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0D33B86-BE0F-FA5E-8B6D-C24FED42DBD0}"/>
              </a:ext>
            </a:extLst>
          </p:cNvPr>
          <p:cNvGrpSpPr/>
          <p:nvPr/>
        </p:nvGrpSpPr>
        <p:grpSpPr>
          <a:xfrm>
            <a:off x="7704026" y="1029392"/>
            <a:ext cx="963180" cy="769442"/>
            <a:chOff x="3346978" y="-12847"/>
            <a:chExt cx="963180" cy="769442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D5699F4-9D87-5B5D-2624-ADAC3E186981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DC6D8FD-5CBA-0844-9E90-4A006E099D53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6980FC24-6175-BC85-D8D1-3CE5B3D0AC38}"/>
              </a:ext>
            </a:extLst>
          </p:cNvPr>
          <p:cNvSpPr txBox="1"/>
          <p:nvPr/>
        </p:nvSpPr>
        <p:spPr>
          <a:xfrm>
            <a:off x="6573202" y="2099716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1AAA220-A96B-2C9D-A062-520391523E34}"/>
              </a:ext>
            </a:extLst>
          </p:cNvPr>
          <p:cNvGrpSpPr/>
          <p:nvPr/>
        </p:nvGrpSpPr>
        <p:grpSpPr>
          <a:xfrm>
            <a:off x="3899058" y="3097633"/>
            <a:ext cx="963180" cy="769442"/>
            <a:chOff x="3346978" y="-12847"/>
            <a:chExt cx="963180" cy="76944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735B734-6CE6-CA9B-0022-A942D6381DD5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51E61D5-C656-251C-D533-A1D1C61407D0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297060F-252B-08E7-B34A-A4BD7ABB1B10}"/>
              </a:ext>
            </a:extLst>
          </p:cNvPr>
          <p:cNvGrpSpPr/>
          <p:nvPr/>
        </p:nvGrpSpPr>
        <p:grpSpPr>
          <a:xfrm>
            <a:off x="5067104" y="3123322"/>
            <a:ext cx="963180" cy="769442"/>
            <a:chOff x="3346978" y="-12847"/>
            <a:chExt cx="963180" cy="769442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396602A-8ECD-6B7F-DB90-9803E4A82E11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2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2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BCB1ABB-DBDB-8879-7592-81B08E76502E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2CFB2C9-82CE-BE39-06CD-3D88C0034BC4}"/>
              </a:ext>
            </a:extLst>
          </p:cNvPr>
          <p:cNvGrpSpPr/>
          <p:nvPr/>
        </p:nvGrpSpPr>
        <p:grpSpPr>
          <a:xfrm>
            <a:off x="6229311" y="3097633"/>
            <a:ext cx="963180" cy="769442"/>
            <a:chOff x="3346978" y="-12847"/>
            <a:chExt cx="963180" cy="769442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79273E4-00AF-7BC0-36AE-FED7E738F230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2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2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BEDD9A2-D6F1-F76E-13B8-8862BA31E4F2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2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CE12F1B-7382-C8BD-2150-CC13B0160C06}"/>
              </a:ext>
            </a:extLst>
          </p:cNvPr>
          <p:cNvGrpSpPr/>
          <p:nvPr/>
        </p:nvGrpSpPr>
        <p:grpSpPr>
          <a:xfrm>
            <a:off x="4415893" y="4170604"/>
            <a:ext cx="963180" cy="769442"/>
            <a:chOff x="3346978" y="-12847"/>
            <a:chExt cx="963180" cy="769442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4E8B179-0A7C-B5C4-2458-B262B0821C4F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6755CD0-DE0F-C8CC-CB4A-A0661A85AF30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00FF26C-2BBB-323B-CBB6-678263A65A9E}"/>
              </a:ext>
            </a:extLst>
          </p:cNvPr>
          <p:cNvGrpSpPr/>
          <p:nvPr/>
        </p:nvGrpSpPr>
        <p:grpSpPr>
          <a:xfrm>
            <a:off x="4345403" y="5104961"/>
            <a:ext cx="963180" cy="769442"/>
            <a:chOff x="3346978" y="-12847"/>
            <a:chExt cx="963180" cy="769442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4F4DF8B-8BF9-87BE-E6C5-7C1881190AE0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F781C74-3D0F-B088-B855-712D9042D3B4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28A921E5-3904-6F71-F2BA-A0F8356385B6}"/>
              </a:ext>
            </a:extLst>
          </p:cNvPr>
          <p:cNvSpPr txBox="1"/>
          <p:nvPr/>
        </p:nvSpPr>
        <p:spPr>
          <a:xfrm>
            <a:off x="7431803" y="5131224"/>
            <a:ext cx="516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</a:t>
            </a:r>
            <a:endParaRPr lang="en-US" sz="4400" b="1" dirty="0">
              <a:solidFill>
                <a:schemeClr val="accent2"/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BD57173-B2C9-8CEB-5D14-ECA014E258D7}"/>
              </a:ext>
            </a:extLst>
          </p:cNvPr>
          <p:cNvGrpSpPr/>
          <p:nvPr/>
        </p:nvGrpSpPr>
        <p:grpSpPr>
          <a:xfrm>
            <a:off x="5565875" y="4169711"/>
            <a:ext cx="963180" cy="769442"/>
            <a:chOff x="3346978" y="-12847"/>
            <a:chExt cx="963180" cy="769442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70FAAE8-C373-19AE-3A67-C8FF2D68C1F2}"/>
                </a:ext>
              </a:extLst>
            </p:cNvPr>
            <p:cNvSpPr txBox="1"/>
            <p:nvPr/>
          </p:nvSpPr>
          <p:spPr>
            <a:xfrm>
              <a:off x="3346978" y="-12846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2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2"/>
                </a:solidFill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CD7D6B9-76FB-070D-0EB6-80F84F124017}"/>
                </a:ext>
              </a:extLst>
            </p:cNvPr>
            <p:cNvSpPr txBox="1"/>
            <p:nvPr/>
          </p:nvSpPr>
          <p:spPr>
            <a:xfrm>
              <a:off x="3793323" y="-12847"/>
              <a:ext cx="5168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chemeClr val="accent6"/>
                  </a:solidFill>
                  <a:sym typeface="Wingdings" panose="05000000000000000000" pitchFamily="2" charset="2"/>
                </a:rPr>
                <a:t></a:t>
              </a:r>
              <a:endParaRPr lang="en-US" sz="4400" b="1" dirty="0">
                <a:solidFill>
                  <a:schemeClr val="accent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536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5" grpId="0"/>
      <p:bldP spid="36" grpId="0"/>
      <p:bldP spid="40" grpId="0"/>
      <p:bldP spid="5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Emile Wolfaardt</dc:creator>
  <cp:lastModifiedBy>Emile Wolfaardt</cp:lastModifiedBy>
  <cp:revision>1</cp:revision>
  <dcterms:created xsi:type="dcterms:W3CDTF">2026-05-11T09:34:35Z</dcterms:created>
  <dcterms:modified xsi:type="dcterms:W3CDTF">2026-05-11T09:52:58Z</dcterms:modified>
</cp:coreProperties>
</file>